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7" r:id="rId6"/>
    <p:sldId id="258" r:id="rId7"/>
    <p:sldId id="268" r:id="rId8"/>
    <p:sldId id="269" r:id="rId9"/>
    <p:sldId id="270" r:id="rId10"/>
    <p:sldId id="265" r:id="rId11"/>
    <p:sldId id="271" r:id="rId12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03"/>
    <p:restoredTop sz="94492" autoAdjust="0"/>
  </p:normalViewPr>
  <p:slideViewPr>
    <p:cSldViewPr>
      <p:cViewPr varScale="1">
        <p:scale>
          <a:sx n="96" d="100"/>
          <a:sy n="96" d="100"/>
        </p:scale>
        <p:origin x="168" y="22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E9CD1E-DEE4-4369-A34D-46AC56380013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811C384-21F5-4327-85DE-2723E155F369}">
      <dgm:prSet/>
      <dgm:spPr/>
      <dgm:t>
        <a:bodyPr/>
        <a:lstStyle/>
        <a:p>
          <a:r>
            <a:rPr lang="en-US" dirty="0"/>
            <a:t>We wanted to create a web application where a user could store and share recipes .</a:t>
          </a:r>
        </a:p>
      </dgm:t>
    </dgm:pt>
    <dgm:pt modelId="{093EB012-4C20-4534-8C29-929A281F5F6F}" type="parTrans" cxnId="{C47C88F2-4F3F-45AB-8D09-2F70B8CDAB4E}">
      <dgm:prSet/>
      <dgm:spPr/>
      <dgm:t>
        <a:bodyPr/>
        <a:lstStyle/>
        <a:p>
          <a:endParaRPr lang="en-US"/>
        </a:p>
      </dgm:t>
    </dgm:pt>
    <dgm:pt modelId="{4FCB776B-98DF-4603-B5D4-92A5EDBCADF2}" type="sibTrans" cxnId="{C47C88F2-4F3F-45AB-8D09-2F70B8CDAB4E}">
      <dgm:prSet/>
      <dgm:spPr/>
      <dgm:t>
        <a:bodyPr/>
        <a:lstStyle/>
        <a:p>
          <a:endParaRPr lang="en-US"/>
        </a:p>
      </dgm:t>
    </dgm:pt>
    <dgm:pt modelId="{6779228A-C7BA-4C6F-92DB-4062F52F155F}">
      <dgm:prSet/>
      <dgm:spPr/>
      <dgm:t>
        <a:bodyPr/>
        <a:lstStyle/>
        <a:p>
          <a:r>
            <a:rPr lang="en-US" dirty="0"/>
            <a:t>Users will be able to register and save these recipes under there own user account . </a:t>
          </a:r>
        </a:p>
      </dgm:t>
    </dgm:pt>
    <dgm:pt modelId="{5A16DDFB-032A-47A3-8B36-A78DED9F8BAA}" type="parTrans" cxnId="{33274357-9222-40E2-98BC-53753B1F8A20}">
      <dgm:prSet/>
      <dgm:spPr/>
      <dgm:t>
        <a:bodyPr/>
        <a:lstStyle/>
        <a:p>
          <a:endParaRPr lang="en-US"/>
        </a:p>
      </dgm:t>
    </dgm:pt>
    <dgm:pt modelId="{96F56381-1EE9-4220-A043-318E5946AA98}" type="sibTrans" cxnId="{33274357-9222-40E2-98BC-53753B1F8A20}">
      <dgm:prSet/>
      <dgm:spPr/>
      <dgm:t>
        <a:bodyPr/>
        <a:lstStyle/>
        <a:p>
          <a:endParaRPr lang="en-US"/>
        </a:p>
      </dgm:t>
    </dgm:pt>
    <dgm:pt modelId="{E4FAE51C-693D-4866-9AA1-D686B0BBECA9}">
      <dgm:prSet/>
      <dgm:spPr/>
      <dgm:t>
        <a:bodyPr/>
        <a:lstStyle/>
        <a:p>
          <a:r>
            <a:rPr lang="en-US" dirty="0"/>
            <a:t>Users will be able to share recipes with family and friends! </a:t>
          </a:r>
        </a:p>
      </dgm:t>
    </dgm:pt>
    <dgm:pt modelId="{4FA60481-57BA-4F02-8494-F6C4CCF2C788}" type="parTrans" cxnId="{C0EB5DA2-0439-4321-A7C6-45766241DE7C}">
      <dgm:prSet/>
      <dgm:spPr/>
      <dgm:t>
        <a:bodyPr/>
        <a:lstStyle/>
        <a:p>
          <a:endParaRPr lang="en-US"/>
        </a:p>
      </dgm:t>
    </dgm:pt>
    <dgm:pt modelId="{DC2701A8-5622-461F-8B89-4A83755CEAD1}" type="sibTrans" cxnId="{C0EB5DA2-0439-4321-A7C6-45766241DE7C}">
      <dgm:prSet/>
      <dgm:spPr/>
      <dgm:t>
        <a:bodyPr/>
        <a:lstStyle/>
        <a:p>
          <a:endParaRPr lang="en-US"/>
        </a:p>
      </dgm:t>
    </dgm:pt>
    <dgm:pt modelId="{16C7EB1E-5168-8F45-ABD6-EA414F14FE7B}" type="pres">
      <dgm:prSet presAssocID="{11E9CD1E-DEE4-4369-A34D-46AC56380013}" presName="linear" presStyleCnt="0">
        <dgm:presLayoutVars>
          <dgm:animLvl val="lvl"/>
          <dgm:resizeHandles val="exact"/>
        </dgm:presLayoutVars>
      </dgm:prSet>
      <dgm:spPr/>
    </dgm:pt>
    <dgm:pt modelId="{225E32BC-FBF2-FC43-97BC-156AF1207E97}" type="pres">
      <dgm:prSet presAssocID="{E811C384-21F5-4327-85DE-2723E155F36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57AE44E-562F-464D-90C0-1FC4D8094585}" type="pres">
      <dgm:prSet presAssocID="{4FCB776B-98DF-4603-B5D4-92A5EDBCADF2}" presName="spacer" presStyleCnt="0"/>
      <dgm:spPr/>
    </dgm:pt>
    <dgm:pt modelId="{273AA24E-A3AA-F04E-B89C-DF07C1B5CB03}" type="pres">
      <dgm:prSet presAssocID="{6779228A-C7BA-4C6F-92DB-4062F52F155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FEDC305-1727-AC44-8BFF-CD121554E681}" type="pres">
      <dgm:prSet presAssocID="{96F56381-1EE9-4220-A043-318E5946AA98}" presName="spacer" presStyleCnt="0"/>
      <dgm:spPr/>
    </dgm:pt>
    <dgm:pt modelId="{810CB108-38B9-CA46-9538-8BC9007396F0}" type="pres">
      <dgm:prSet presAssocID="{E4FAE51C-693D-4866-9AA1-D686B0BBECA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FF39447-758E-6641-B664-65C612650038}" type="presOf" srcId="{E811C384-21F5-4327-85DE-2723E155F369}" destId="{225E32BC-FBF2-FC43-97BC-156AF1207E97}" srcOrd="0" destOrd="0" presId="urn:microsoft.com/office/officeart/2005/8/layout/vList2"/>
    <dgm:cxn modelId="{33274357-9222-40E2-98BC-53753B1F8A20}" srcId="{11E9CD1E-DEE4-4369-A34D-46AC56380013}" destId="{6779228A-C7BA-4C6F-92DB-4062F52F155F}" srcOrd="1" destOrd="0" parTransId="{5A16DDFB-032A-47A3-8B36-A78DED9F8BAA}" sibTransId="{96F56381-1EE9-4220-A043-318E5946AA98}"/>
    <dgm:cxn modelId="{FFE0C76B-293E-F14F-AEB6-4A24B2B0B2B6}" type="presOf" srcId="{6779228A-C7BA-4C6F-92DB-4062F52F155F}" destId="{273AA24E-A3AA-F04E-B89C-DF07C1B5CB03}" srcOrd="0" destOrd="0" presId="urn:microsoft.com/office/officeart/2005/8/layout/vList2"/>
    <dgm:cxn modelId="{C0EB5DA2-0439-4321-A7C6-45766241DE7C}" srcId="{11E9CD1E-DEE4-4369-A34D-46AC56380013}" destId="{E4FAE51C-693D-4866-9AA1-D686B0BBECA9}" srcOrd="2" destOrd="0" parTransId="{4FA60481-57BA-4F02-8494-F6C4CCF2C788}" sibTransId="{DC2701A8-5622-461F-8B89-4A83755CEAD1}"/>
    <dgm:cxn modelId="{1B2373CC-59C3-8145-8073-A1FAD413B8C7}" type="presOf" srcId="{11E9CD1E-DEE4-4369-A34D-46AC56380013}" destId="{16C7EB1E-5168-8F45-ABD6-EA414F14FE7B}" srcOrd="0" destOrd="0" presId="urn:microsoft.com/office/officeart/2005/8/layout/vList2"/>
    <dgm:cxn modelId="{C47C88F2-4F3F-45AB-8D09-2F70B8CDAB4E}" srcId="{11E9CD1E-DEE4-4369-A34D-46AC56380013}" destId="{E811C384-21F5-4327-85DE-2723E155F369}" srcOrd="0" destOrd="0" parTransId="{093EB012-4C20-4534-8C29-929A281F5F6F}" sibTransId="{4FCB776B-98DF-4603-B5D4-92A5EDBCADF2}"/>
    <dgm:cxn modelId="{64E519F8-8B63-5E4F-A81A-225AFC5F7592}" type="presOf" srcId="{E4FAE51C-693D-4866-9AA1-D686B0BBECA9}" destId="{810CB108-38B9-CA46-9538-8BC9007396F0}" srcOrd="0" destOrd="0" presId="urn:microsoft.com/office/officeart/2005/8/layout/vList2"/>
    <dgm:cxn modelId="{7E274E45-B55B-774E-AEC5-73E82480F4A8}" type="presParOf" srcId="{16C7EB1E-5168-8F45-ABD6-EA414F14FE7B}" destId="{225E32BC-FBF2-FC43-97BC-156AF1207E97}" srcOrd="0" destOrd="0" presId="urn:microsoft.com/office/officeart/2005/8/layout/vList2"/>
    <dgm:cxn modelId="{18085857-8812-5140-A56D-F99CD938BF6E}" type="presParOf" srcId="{16C7EB1E-5168-8F45-ABD6-EA414F14FE7B}" destId="{E57AE44E-562F-464D-90C0-1FC4D8094585}" srcOrd="1" destOrd="0" presId="urn:microsoft.com/office/officeart/2005/8/layout/vList2"/>
    <dgm:cxn modelId="{D33B2458-F4B9-DC47-82DD-D93FB53CE32C}" type="presParOf" srcId="{16C7EB1E-5168-8F45-ABD6-EA414F14FE7B}" destId="{273AA24E-A3AA-F04E-B89C-DF07C1B5CB03}" srcOrd="2" destOrd="0" presId="urn:microsoft.com/office/officeart/2005/8/layout/vList2"/>
    <dgm:cxn modelId="{9DD9E1DD-ADC9-0948-9B08-C644AE4D7D19}" type="presParOf" srcId="{16C7EB1E-5168-8F45-ABD6-EA414F14FE7B}" destId="{6FEDC305-1727-AC44-8BFF-CD121554E681}" srcOrd="3" destOrd="0" presId="urn:microsoft.com/office/officeart/2005/8/layout/vList2"/>
    <dgm:cxn modelId="{A0B5F045-1B2D-6943-9544-A61BA09C4044}" type="presParOf" srcId="{16C7EB1E-5168-8F45-ABD6-EA414F14FE7B}" destId="{810CB108-38B9-CA46-9538-8BC9007396F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5E32BC-FBF2-FC43-97BC-156AF1207E97}">
      <dsp:nvSpPr>
        <dsp:cNvPr id="0" name=""/>
        <dsp:cNvSpPr/>
      </dsp:nvSpPr>
      <dsp:spPr>
        <a:xfrm>
          <a:off x="0" y="77788"/>
          <a:ext cx="6511908" cy="184274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We wanted to create a web application where a user could store and share recipes .</a:t>
          </a:r>
        </a:p>
      </dsp:txBody>
      <dsp:txXfrm>
        <a:off x="89956" y="167744"/>
        <a:ext cx="6331996" cy="1662837"/>
      </dsp:txXfrm>
    </dsp:sp>
    <dsp:sp modelId="{273AA24E-A3AA-F04E-B89C-DF07C1B5CB03}">
      <dsp:nvSpPr>
        <dsp:cNvPr id="0" name=""/>
        <dsp:cNvSpPr/>
      </dsp:nvSpPr>
      <dsp:spPr>
        <a:xfrm>
          <a:off x="0" y="2021338"/>
          <a:ext cx="6511908" cy="1842749"/>
        </a:xfrm>
        <a:prstGeom prst="roundRect">
          <a:avLst/>
        </a:prstGeom>
        <a:solidFill>
          <a:schemeClr val="accent5">
            <a:hueOff val="-842315"/>
            <a:satOff val="-3972"/>
            <a:lumOff val="98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Users will be able to register and save these recipes under there own user account . </a:t>
          </a:r>
        </a:p>
      </dsp:txBody>
      <dsp:txXfrm>
        <a:off x="89956" y="2111294"/>
        <a:ext cx="6331996" cy="1662837"/>
      </dsp:txXfrm>
    </dsp:sp>
    <dsp:sp modelId="{810CB108-38B9-CA46-9538-8BC9007396F0}">
      <dsp:nvSpPr>
        <dsp:cNvPr id="0" name=""/>
        <dsp:cNvSpPr/>
      </dsp:nvSpPr>
      <dsp:spPr>
        <a:xfrm>
          <a:off x="0" y="3964887"/>
          <a:ext cx="6511908" cy="1842749"/>
        </a:xfrm>
        <a:prstGeom prst="roundRect">
          <a:avLst/>
        </a:prstGeom>
        <a:solidFill>
          <a:schemeClr val="accent5">
            <a:hueOff val="-1684631"/>
            <a:satOff val="-7944"/>
            <a:lumOff val="196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Users will be able to share recipes with family and friends! </a:t>
          </a:r>
        </a:p>
      </dsp:txBody>
      <dsp:txXfrm>
        <a:off x="89956" y="4054843"/>
        <a:ext cx="6331996" cy="16628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7/21/19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7/21/19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150" y="802299"/>
            <a:ext cx="8634824" cy="2541431"/>
          </a:xfrm>
        </p:spPr>
        <p:txBody>
          <a:bodyPr bIns="0" anchor="b">
            <a:normAutofit/>
          </a:bodyPr>
          <a:lstStyle>
            <a:lvl1pPr algn="l">
              <a:defRPr sz="65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150" y="3531205"/>
            <a:ext cx="8634823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799" b="0" cap="all" baseline="0">
                <a:solidFill>
                  <a:schemeClr val="tx1"/>
                </a:solidFill>
              </a:defRPr>
            </a:lvl1pPr>
            <a:lvl2pPr marL="457063" indent="0" algn="ctr">
              <a:buNone/>
              <a:defRPr sz="17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5871" y="329308"/>
            <a:ext cx="4972620" cy="309201"/>
          </a:xfrm>
        </p:spPr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290" y="798973"/>
            <a:ext cx="810808" cy="503578"/>
          </a:xfrm>
        </p:spPr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150" y="3528542"/>
            <a:ext cx="863482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831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517" y="1847088"/>
            <a:ext cx="960502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68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6653" y="798974"/>
            <a:ext cx="1615321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296" y="798974"/>
            <a:ext cx="7826791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6653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2049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517" y="1847088"/>
            <a:ext cx="960502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0461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3860" y="1756130"/>
            <a:ext cx="8640903" cy="1887950"/>
          </a:xfrm>
        </p:spPr>
        <p:txBody>
          <a:bodyPr anchor="b">
            <a:normAutofit/>
          </a:bodyPr>
          <a:lstStyle>
            <a:lvl1pPr algn="l">
              <a:defRPr sz="3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3861" y="3806196"/>
            <a:ext cx="8628198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7/21/19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3861" y="3804985"/>
            <a:ext cx="862819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131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8840" y="804890"/>
            <a:ext cx="9603134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6954" y="2010879"/>
            <a:ext cx="464394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2101" y="2017343"/>
            <a:ext cx="464394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7/21/19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517" y="1847088"/>
            <a:ext cx="960502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794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815" y="804164"/>
            <a:ext cx="9605159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6814" y="2019550"/>
            <a:ext cx="464394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199" b="0" cap="all" baseline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6814" y="2824270"/>
            <a:ext cx="464394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0692" y="2023004"/>
            <a:ext cx="464394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199" b="0" cap="all" baseline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0692" y="2821491"/>
            <a:ext cx="464394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7/21/19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517" y="1847088"/>
            <a:ext cx="960502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44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7/21/19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517" y="1847088"/>
            <a:ext cx="960502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41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7/21/19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012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295" y="798973"/>
            <a:ext cx="3272247" cy="2247117"/>
          </a:xfrm>
        </p:spPr>
        <p:txBody>
          <a:bodyPr anchor="b">
            <a:normAutofit/>
          </a:bodyPr>
          <a:lstStyle>
            <a:lvl1pPr algn="l">
              <a:defRPr sz="23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2401" y="798974"/>
            <a:ext cx="6010904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295" y="3205492"/>
            <a:ext cx="3274160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7/21/19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7903" y="3205491"/>
            <a:ext cx="32686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6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5440" y="482171"/>
            <a:ext cx="4073472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0828" y="1129513"/>
            <a:ext cx="5530887" cy="1830584"/>
          </a:xfrm>
        </p:spPr>
        <p:txBody>
          <a:bodyPr anchor="b">
            <a:normAutofit/>
          </a:bodyPr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2274" y="1122543"/>
            <a:ext cx="2790444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9951" y="3145992"/>
            <a:ext cx="5522965" cy="2003742"/>
          </a:xfrm>
        </p:spPr>
        <p:txBody>
          <a:bodyPr>
            <a:normAutofit/>
          </a:bodyPr>
          <a:lstStyle>
            <a:lvl1pPr marL="0" indent="0" algn="l">
              <a:buNone/>
              <a:defRPr sz="1799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005" y="5469857"/>
            <a:ext cx="5525912" cy="320123"/>
          </a:xfrm>
        </p:spPr>
        <p:txBody>
          <a:bodyPr/>
          <a:lstStyle>
            <a:lvl1pPr algn="l">
              <a:defRPr/>
            </a:lvl1pPr>
          </a:lstStyle>
          <a:p>
            <a:fld id="{AE88EFFC-86AE-4294-A319-CAFC2651994B}" type="datetime1">
              <a:rPr lang="en-US" smtClean="0"/>
              <a:t>7/21/19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005" y="318641"/>
            <a:ext cx="5539561" cy="320931"/>
          </a:xfrm>
        </p:spPr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005" y="3143605"/>
            <a:ext cx="552591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9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7"/>
            <a:ext cx="12188825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88825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202" y="804520"/>
            <a:ext cx="9600774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202" y="2015733"/>
            <a:ext cx="9600774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2171" y="330370"/>
            <a:ext cx="3499803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E8617-6EA8-4B97-A5E8-E18E98765EE2}" type="datetime1">
              <a:rPr lang="en-US" smtClean="0"/>
              <a:pPr/>
              <a:t>7/21/19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201" y="329308"/>
            <a:ext cx="593728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9935" y="798973"/>
            <a:ext cx="810808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799">
                <a:solidFill>
                  <a:schemeClr val="accent1"/>
                </a:solidFill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88825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74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3199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99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99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11">
            <a:extLst>
              <a:ext uri="{FF2B5EF4-FFF2-40B4-BE49-F238E27FC236}">
                <a16:creationId xmlns:a16="http://schemas.microsoft.com/office/drawing/2014/main" id="{FB376A39-154E-4672-B6EA-EA77F28CF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52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3">
            <a:extLst>
              <a:ext uri="{FF2B5EF4-FFF2-40B4-BE49-F238E27FC236}">
                <a16:creationId xmlns:a16="http://schemas.microsoft.com/office/drawing/2014/main" id="{67F330F7-B3EC-45B3-A3B9-8B43F6EE2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88825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92105" y="964769"/>
            <a:ext cx="5523866" cy="2376915"/>
          </a:xfrm>
        </p:spPr>
        <p:txBody>
          <a:bodyPr>
            <a:normAutofit/>
          </a:bodyPr>
          <a:lstStyle/>
          <a:p>
            <a:r>
              <a:rPr lang="en-US" sz="5300"/>
              <a:t>THE COOKBOOK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92105" y="3529159"/>
            <a:ext cx="5529479" cy="1612688"/>
          </a:xfrm>
        </p:spPr>
        <p:txBody>
          <a:bodyPr>
            <a:normAutofit/>
          </a:bodyPr>
          <a:lstStyle/>
          <a:p>
            <a:r>
              <a:rPr lang="en-US"/>
              <a:t>Anna Grant , Daniel Garcia , Steve Archibald , Miles Eddy </a:t>
            </a:r>
          </a:p>
          <a:p>
            <a:endParaRPr lang="en-US"/>
          </a:p>
        </p:txBody>
      </p:sp>
      <p:grpSp>
        <p:nvGrpSpPr>
          <p:cNvPr id="36" name="Group 15">
            <a:extLst>
              <a:ext uri="{FF2B5EF4-FFF2-40B4-BE49-F238E27FC236}">
                <a16:creationId xmlns:a16="http://schemas.microsoft.com/office/drawing/2014/main" id="{1B59C93E-408B-4A18-8823-245025D18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074" y="482171"/>
            <a:ext cx="4073472" cy="5149101"/>
            <a:chOff x="632239" y="482171"/>
            <a:chExt cx="4074533" cy="5149101"/>
          </a:xfrm>
        </p:grpSpPr>
        <p:sp>
          <p:nvSpPr>
            <p:cNvPr id="37" name="Rectangle 16">
              <a:extLst>
                <a:ext uri="{FF2B5EF4-FFF2-40B4-BE49-F238E27FC236}">
                  <a16:creationId xmlns:a16="http://schemas.microsoft.com/office/drawing/2014/main" id="{BD194DF9-E912-48FF-90D3-E9D8E6454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239" y="482171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17">
              <a:extLst>
                <a:ext uri="{FF2B5EF4-FFF2-40B4-BE49-F238E27FC236}">
                  <a16:creationId xmlns:a16="http://schemas.microsoft.com/office/drawing/2014/main" id="{299F5B9F-C71E-4714-9F21-74DCC4D34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5298" y="812507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19">
            <a:extLst>
              <a:ext uri="{FF2B5EF4-FFF2-40B4-BE49-F238E27FC236}">
                <a16:creationId xmlns:a16="http://schemas.microsoft.com/office/drawing/2014/main" id="{B16E59B7-2693-428B-87AD-D8A76E725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8431" y="977099"/>
            <a:ext cx="3115401" cy="4136205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Table Setting">
            <a:extLst>
              <a:ext uri="{FF2B5EF4-FFF2-40B4-BE49-F238E27FC236}">
                <a16:creationId xmlns:a16="http://schemas.microsoft.com/office/drawing/2014/main" id="{3A0C590B-6932-4F1C-AD6E-89D02628AE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70891" y="1650243"/>
            <a:ext cx="2798375" cy="2798375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CA9A2-D0CB-48A6-B2ED-03C3EB3AD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92106" y="3526496"/>
            <a:ext cx="553467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E11A2E1-5E39-4080-93B8-4811FE13D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88825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A8467B7-9FAF-47EC-A36A-76A9020A5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88825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D4D1FF-F662-4F42-9D0A-568980BD0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012" y="457200"/>
            <a:ext cx="8001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903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39913" y="2074363"/>
            <a:ext cx="3320899" cy="3183437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5AAA5B63-32F6-4CEB-BE99-9880063924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3584544"/>
              </p:ext>
            </p:extLst>
          </p:nvPr>
        </p:nvGraphicFramePr>
        <p:xfrm>
          <a:off x="5192947" y="470924"/>
          <a:ext cx="6511908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F4FF5-9084-CA4D-8392-7071E799D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EJS Passport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A4B8F-E8A2-0F4C-B76E-1B1974A26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EJS stands for Embedded JavaScript Templates .</a:t>
            </a:r>
          </a:p>
          <a:p>
            <a:pPr lvl="1"/>
            <a:r>
              <a:rPr lang="en-US" dirty="0"/>
              <a:t>It work almost identical to handlebars , but not </a:t>
            </a:r>
          </a:p>
          <a:p>
            <a:pPr lvl="1"/>
            <a:r>
              <a:rPr lang="en-US" dirty="0"/>
              <a:t>It’s a JavaScript template engine </a:t>
            </a:r>
          </a:p>
          <a:p>
            <a:pPr lvl="1"/>
            <a:r>
              <a:rPr lang="en-US" dirty="0"/>
              <a:t>Simple Syntax &amp; easy debugging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PASSPORT </a:t>
            </a:r>
          </a:p>
          <a:p>
            <a:pPr lvl="2"/>
            <a:r>
              <a:rPr lang="en-US" dirty="0"/>
              <a:t>Authentication Strategies </a:t>
            </a:r>
          </a:p>
          <a:p>
            <a:pPr lvl="2"/>
            <a:r>
              <a:rPr lang="en-US" dirty="0"/>
              <a:t>Application </a:t>
            </a:r>
            <a:r>
              <a:rPr lang="en-US" dirty="0" err="1"/>
              <a:t>MiddleWare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Sessions (to keep user logged in)</a:t>
            </a:r>
          </a:p>
          <a:p>
            <a:pPr lvl="2"/>
            <a:endParaRPr lang="en-US" dirty="0"/>
          </a:p>
          <a:p>
            <a:pPr marL="457063" lvl="1" indent="0">
              <a:buNone/>
            </a:pPr>
            <a:endParaRPr lang="en-US" dirty="0"/>
          </a:p>
          <a:p>
            <a:pPr marL="457063" lvl="1" indent="0">
              <a:buNone/>
            </a:pPr>
            <a:endParaRPr lang="en-US" dirty="0"/>
          </a:p>
          <a:p>
            <a:pPr marL="457063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09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2E960-BD32-8B4C-B3A4-11346E361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PASSPORT AUTH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BFEA83-9975-9042-B6E2-B463AE7F8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012" y="1853755"/>
            <a:ext cx="6629400" cy="378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485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856B1-3CB7-AC42-A610-DC5708695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BD242-40BB-9345-8C0B-724120E4B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 Structure  </a:t>
            </a:r>
          </a:p>
          <a:p>
            <a:r>
              <a:rPr lang="en-US" dirty="0"/>
              <a:t>GITHUB</a:t>
            </a:r>
          </a:p>
          <a:p>
            <a:r>
              <a:rPr lang="en-US" dirty="0"/>
              <a:t>VIEW ALL and IND PAGE </a:t>
            </a:r>
          </a:p>
          <a:p>
            <a:r>
              <a:rPr lang="en-US" dirty="0"/>
              <a:t>Authentication</a:t>
            </a:r>
          </a:p>
          <a:p>
            <a:r>
              <a:rPr lang="en-US" dirty="0"/>
              <a:t>Linking CSS </a:t>
            </a:r>
          </a:p>
          <a:p>
            <a:r>
              <a:rPr lang="en-US" dirty="0"/>
              <a:t>Focus and staying on individual task </a:t>
            </a:r>
          </a:p>
        </p:txBody>
      </p:sp>
    </p:spTree>
    <p:extLst>
      <p:ext uri="{BB962C8B-B14F-4D97-AF65-F5344CB8AC3E}">
        <p14:creationId xmlns:p14="http://schemas.microsoft.com/office/powerpoint/2010/main" val="151238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08E7A6F0-5CD3-481E-B0F2-E7F99FE67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52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511290DF-4975-4FCD-8B8D-BBC86B836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88825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A148F1-D5FF-9041-B144-8B49C621E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387" y="1138228"/>
            <a:ext cx="3792697" cy="3858767"/>
          </a:xfrm>
        </p:spPr>
        <p:txBody>
          <a:bodyPr anchor="ctr">
            <a:normAutofit/>
          </a:bodyPr>
          <a:lstStyle/>
          <a:p>
            <a:r>
              <a:rPr lang="en-US" sz="3600" dirty="0"/>
              <a:t>Plans For Future Development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7CA18A-A333-4DCB-842B-76827D2EC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098692" y="638300"/>
            <a:ext cx="6407936" cy="4858625"/>
            <a:chOff x="7807230" y="2012810"/>
            <a:chExt cx="3251252" cy="345986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E785FC3-CE7B-46F8-8C7A-EBBF001ED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5069D9A-30C7-4159-880C-DD2BDC510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9FE1511-6E1B-4F0E-8FF0-958527181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8479" y="973636"/>
            <a:ext cx="5768362" cy="4187952"/>
          </a:xfrm>
          <a:prstGeom prst="rect">
            <a:avLst/>
          </a:prstGeom>
          <a:solidFill>
            <a:srgbClr val="FFFFFF"/>
          </a:solidFill>
          <a:ln w="6350">
            <a:solidFill>
              <a:srgbClr val="DFD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6902A-DAD7-F44F-93CB-3B1A98469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3028" y="1138228"/>
            <a:ext cx="5439263" cy="3858768"/>
          </a:xfrm>
        </p:spPr>
        <p:txBody>
          <a:bodyPr anchor="ctr">
            <a:normAutofit fontScale="85000" lnSpcReduction="1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Add a likes and voting system . </a:t>
            </a:r>
          </a:p>
          <a:p>
            <a:r>
              <a:rPr lang="en-US" dirty="0">
                <a:solidFill>
                  <a:srgbClr val="000000"/>
                </a:solidFill>
              </a:rPr>
              <a:t>Create a better user experience through the dashboard </a:t>
            </a:r>
          </a:p>
          <a:p>
            <a:r>
              <a:rPr lang="en-US" dirty="0">
                <a:solidFill>
                  <a:srgbClr val="000000"/>
                </a:solidFill>
              </a:rPr>
              <a:t>Add Categories . </a:t>
            </a:r>
          </a:p>
          <a:p>
            <a:r>
              <a:rPr lang="en-US" dirty="0">
                <a:solidFill>
                  <a:srgbClr val="000000"/>
                </a:solidFill>
              </a:rPr>
              <a:t>Full fledged Facebook web application based on cooking . </a:t>
            </a:r>
          </a:p>
          <a:p>
            <a:r>
              <a:rPr lang="en-US" dirty="0">
                <a:solidFill>
                  <a:srgbClr val="000000"/>
                </a:solidFill>
              </a:rPr>
              <a:t>Measurements dropdown in Create </a:t>
            </a:r>
          </a:p>
          <a:p>
            <a:r>
              <a:rPr lang="en-US" dirty="0">
                <a:solidFill>
                  <a:srgbClr val="000000"/>
                </a:solidFill>
              </a:rPr>
              <a:t>Serving size calc </a:t>
            </a:r>
          </a:p>
          <a:p>
            <a:r>
              <a:rPr lang="en-US" dirty="0">
                <a:solidFill>
                  <a:srgbClr val="000000"/>
                </a:solidFill>
              </a:rPr>
              <a:t>Nutritional value calculator</a:t>
            </a:r>
          </a:p>
          <a:p>
            <a:r>
              <a:rPr lang="en-US" dirty="0">
                <a:solidFill>
                  <a:srgbClr val="000000"/>
                </a:solidFill>
              </a:rPr>
              <a:t>Delete and Update Functions . </a:t>
            </a:r>
          </a:p>
          <a:p>
            <a:r>
              <a:rPr lang="en-US" dirty="0">
                <a:solidFill>
                  <a:srgbClr val="000000"/>
                </a:solidFill>
              </a:rPr>
              <a:t>How-to videos  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25CEF6D-5E98-4B5C-A10F-7459C1EE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88825" cy="74295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5C73161-1E4E-4E6A-91B2-E885CF8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88825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604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4A86-8B0E-4041-BF90-7B1531ACD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COME REGISTER &amp; SHARE A SHORT RECIPE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AD64BF-0975-404D-9EBC-47C4C4BAB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212" y="2241550"/>
            <a:ext cx="5638800" cy="316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78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700CCB-20BA-4760-AB9F-AC3B63ED32E0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174</Words>
  <Application>Microsoft Macintosh PowerPoint</Application>
  <PresentationFormat>Custom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Constantia</vt:lpstr>
      <vt:lpstr>Gill Sans MT</vt:lpstr>
      <vt:lpstr>Gallery</vt:lpstr>
      <vt:lpstr>THE COOKBOOK</vt:lpstr>
      <vt:lpstr>PowerPoint Presentation</vt:lpstr>
      <vt:lpstr>Motivation</vt:lpstr>
      <vt:lpstr>EJS Passport </vt:lpstr>
      <vt:lpstr>PASSPORT AUTH</vt:lpstr>
      <vt:lpstr>Challenges</vt:lpstr>
      <vt:lpstr>Plans For Future Development </vt:lpstr>
      <vt:lpstr>COME REGISTER &amp; SHARE A SHORT RECIPE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COOKBOOK</dc:title>
  <dc:creator>Miles Eddy</dc:creator>
  <cp:lastModifiedBy>Miles Eddy</cp:lastModifiedBy>
  <cp:revision>7</cp:revision>
  <dcterms:created xsi:type="dcterms:W3CDTF">2019-07-21T21:11:57Z</dcterms:created>
  <dcterms:modified xsi:type="dcterms:W3CDTF">2019-07-22T01:27:02Z</dcterms:modified>
</cp:coreProperties>
</file>